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8" r:id="rId3"/>
    <p:sldId id="267" r:id="rId4"/>
    <p:sldId id="264" r:id="rId5"/>
    <p:sldId id="263" r:id="rId6"/>
    <p:sldId id="262" r:id="rId7"/>
    <p:sldId id="261" r:id="rId8"/>
    <p:sldId id="260" r:id="rId9"/>
    <p:sldId id="258" r:id="rId10"/>
    <p:sldId id="259" r:id="rId11"/>
    <p:sldId id="257" r:id="rId12"/>
    <p:sldId id="265" r:id="rId13"/>
    <p:sldId id="266" r:id="rId14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774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45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09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53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457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816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294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39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6426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041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955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204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19BA4-ADAA-4047-BDA7-243101AA3332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09AF6-CDD9-40FB-92E6-DE0B914C68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74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4101788" y="3620786"/>
            <a:ext cx="1001588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0" b="1" dirty="0" smtClean="0">
                <a:latin typeface="Bahnschrift SemiBold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 Activation</a:t>
            </a:r>
            <a:endParaRPr lang="en-IN" sz="16000" b="1" dirty="0">
              <a:latin typeface="Bahnschrift SemiBold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-1067703" y="3784530"/>
            <a:ext cx="978505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13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न्यू </a:t>
            </a:r>
            <a:r>
              <a:rPr lang="hi-IN" sz="13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सिम</a:t>
            </a:r>
            <a:r>
              <a:rPr lang="en-IN" sz="13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138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&amp;</a:t>
            </a:r>
            <a:r>
              <a:rPr lang="hi-IN" sz="13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hi-IN" sz="13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पोर्ट</a:t>
            </a:r>
            <a:endParaRPr lang="en-IN" sz="138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550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2563356" y="2683304"/>
            <a:ext cx="9393918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7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रिचार्ज</a:t>
            </a:r>
            <a:endParaRPr lang="en-IN" sz="287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121800" y="3859793"/>
            <a:ext cx="987642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13800" b="1" dirty="0">
                <a:latin typeface="Aparajita" panose="02020603050405020304" pitchFamily="18" charset="0"/>
                <a:cs typeface="Aparajita" panose="02020603050405020304" pitchFamily="18" charset="0"/>
              </a:rPr>
              <a:t>मोबाइल</a:t>
            </a:r>
            <a:r>
              <a:rPr lang="hi-IN" sz="13800" b="1" dirty="0">
                <a:solidFill>
                  <a:srgbClr val="FF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,</a:t>
            </a:r>
            <a:r>
              <a:rPr lang="hi-IN" sz="13800" b="1" dirty="0">
                <a:latin typeface="Aparajita" panose="02020603050405020304" pitchFamily="18" charset="0"/>
                <a:cs typeface="Aparajita" panose="02020603050405020304" pitchFamily="18" charset="0"/>
              </a:rPr>
              <a:t>बिजली</a:t>
            </a:r>
            <a:endParaRPr lang="en-IN" sz="13800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84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3297959" y="3297959"/>
            <a:ext cx="10058404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19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लेमिनेशन</a:t>
            </a:r>
            <a:endParaRPr lang="en-IN" sz="219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-1008577" y="3534342"/>
            <a:ext cx="10185802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8000" b="1" dirty="0">
                <a:latin typeface="Bahnschrift SemiBold SemiConden" panose="020B0502040204020203" pitchFamily="34" charset="0"/>
              </a:rPr>
              <a:t>Lamination</a:t>
            </a:r>
          </a:p>
        </p:txBody>
      </p:sp>
    </p:spTree>
    <p:extLst>
      <p:ext uri="{BB962C8B-B14F-4D97-AF65-F5344CB8AC3E}">
        <p14:creationId xmlns:p14="http://schemas.microsoft.com/office/powerpoint/2010/main" val="270175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4510412" y="3806734"/>
            <a:ext cx="1033648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Pn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College </a:t>
            </a:r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Parsa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11500" dirty="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2010372" y="3912982"/>
            <a:ext cx="1014893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hi-IN" sz="14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एग्जामिनेशन</a:t>
            </a:r>
            <a:endParaRPr lang="en-IN" sz="14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189142" y="3741909"/>
            <a:ext cx="10514610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en-IN" sz="13000" b="1" dirty="0" smtClean="0"/>
              <a:t>Examination</a:t>
            </a:r>
            <a:endParaRPr lang="en-IN" sz="13000" b="1" dirty="0"/>
          </a:p>
        </p:txBody>
      </p:sp>
    </p:spTree>
    <p:extLst>
      <p:ext uri="{BB962C8B-B14F-4D97-AF65-F5344CB8AC3E}">
        <p14:creationId xmlns:p14="http://schemas.microsoft.com/office/powerpoint/2010/main" val="1872450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4510412" y="3806734"/>
            <a:ext cx="1033648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Pn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College </a:t>
            </a:r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Parsa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11500" dirty="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2141814" y="3620060"/>
            <a:ext cx="10246716" cy="27853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hi-IN" sz="175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रजिस्ट्रेशन</a:t>
            </a:r>
            <a:endParaRPr lang="en-IN" sz="175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359577" y="3904048"/>
            <a:ext cx="10199139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en-IN" sz="13500" b="1" dirty="0"/>
              <a:t>R</a:t>
            </a:r>
            <a:r>
              <a:rPr lang="en-IN" sz="13500" b="1" dirty="0" smtClean="0"/>
              <a:t>egistration</a:t>
            </a:r>
            <a:endParaRPr lang="en-IN" sz="13500" b="1" dirty="0"/>
          </a:p>
        </p:txBody>
      </p:sp>
    </p:spTree>
    <p:extLst>
      <p:ext uri="{BB962C8B-B14F-4D97-AF65-F5344CB8AC3E}">
        <p14:creationId xmlns:p14="http://schemas.microsoft.com/office/powerpoint/2010/main" val="278547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4510412" y="3806734"/>
            <a:ext cx="1033648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Pn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College </a:t>
            </a:r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Parsa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11500" dirty="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1794510" y="3941317"/>
            <a:ext cx="9639177" cy="27853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hi-IN" sz="175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एडमिशन</a:t>
            </a:r>
            <a:endParaRPr lang="en-IN" sz="175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663283" y="4164455"/>
            <a:ext cx="9761005" cy="233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600" b="1" dirty="0" smtClean="0"/>
              <a:t>Admission</a:t>
            </a:r>
            <a:endParaRPr lang="en-IN" sz="14600" b="1" dirty="0"/>
          </a:p>
        </p:txBody>
      </p:sp>
    </p:spTree>
    <p:extLst>
      <p:ext uri="{BB962C8B-B14F-4D97-AF65-F5344CB8AC3E}">
        <p14:creationId xmlns:p14="http://schemas.microsoft.com/office/powerpoint/2010/main" val="213715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2629726" y="2916876"/>
            <a:ext cx="9983823" cy="47243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1143000" indent="-1143000" algn="ctr">
              <a:buFont typeface="Wingdings" panose="05000000000000000000" pitchFamily="2" charset="2"/>
              <a:buChar char="Ø"/>
            </a:pPr>
            <a:r>
              <a:rPr lang="en-US" sz="30100" b="1" cap="none" spc="0" dirty="0" smtClean="0">
                <a:ln w="0"/>
                <a:solidFill>
                  <a:schemeClr val="tx1"/>
                </a:solidFill>
                <a:latin typeface="Aparajita" panose="02020603050405020304" pitchFamily="18" charset="0"/>
                <a:ea typeface="Arial Unicode MS" panose="020B0604020202020204" pitchFamily="34" charset="-128"/>
                <a:cs typeface="Aparajita" panose="02020603050405020304" pitchFamily="18" charset="0"/>
              </a:rPr>
              <a:t>OBC</a:t>
            </a:r>
            <a:endParaRPr lang="en-US" sz="30100" b="1" dirty="0">
              <a:ln w="0"/>
              <a:solidFill>
                <a:srgbClr val="FF0000"/>
              </a:solidFill>
              <a:latin typeface="Aparajita" panose="02020603050405020304" pitchFamily="18" charset="0"/>
              <a:ea typeface="Arial Unicode MS" panose="020B0604020202020204" pitchFamily="34" charset="-128"/>
              <a:cs typeface="Aparajita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999350" y="3002636"/>
            <a:ext cx="9812303" cy="4724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 algn="ctr">
              <a:buFont typeface="Wingdings" panose="05000000000000000000" pitchFamily="2" charset="2"/>
              <a:buChar char="Ø"/>
            </a:pPr>
            <a:r>
              <a:rPr lang="en-US" sz="30100" b="1" cap="none" spc="0" dirty="0" smtClean="0">
                <a:ln w="0"/>
                <a:solidFill>
                  <a:srgbClr val="FF0000"/>
                </a:solidFill>
                <a:latin typeface="Aparajita" panose="02020603050405020304" pitchFamily="18" charset="0"/>
                <a:ea typeface="Arial Unicode MS" panose="020B0604020202020204" pitchFamily="34" charset="-128"/>
                <a:cs typeface="Aparajita" panose="02020603050405020304" pitchFamily="18" charset="0"/>
              </a:rPr>
              <a:t>NCL</a:t>
            </a:r>
            <a:endParaRPr lang="en-US" sz="30100" b="1" cap="none" spc="0" dirty="0">
              <a:ln w="0"/>
              <a:solidFill>
                <a:srgbClr val="FF0000"/>
              </a:solidFill>
              <a:latin typeface="Aparajita" panose="02020603050405020304" pitchFamily="18" charset="0"/>
              <a:ea typeface="Arial Unicode MS" panose="020B0604020202020204" pitchFamily="34" charset="-128"/>
              <a:cs typeface="Aparajit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13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762473" y="1480938"/>
            <a:ext cx="9094156" cy="77559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hi-IN" sz="16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जाति</a:t>
            </a:r>
            <a:endParaRPr lang="en-IN" sz="16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hi-IN" sz="16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आवासीय</a:t>
            </a:r>
            <a:endParaRPr lang="en-IN" sz="16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hi-IN" sz="16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आय </a:t>
            </a:r>
            <a:endParaRPr lang="en-IN" sz="16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3658123" y="1678970"/>
            <a:ext cx="429155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9600" b="1" u="sng" cap="none" spc="0" dirty="0" smtClean="0">
                <a:ln w="0"/>
                <a:solidFill>
                  <a:srgbClr val="FF0000"/>
                </a:solidFill>
              </a:rPr>
              <a:t>Apply</a:t>
            </a:r>
            <a:endParaRPr lang="en-IN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5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2668883" y="2248615"/>
            <a:ext cx="9682459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0" b="1" cap="none" spc="0" smtClean="0">
                <a:ln w="0"/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ABC</a:t>
            </a:r>
            <a:endParaRPr lang="en-US" sz="36000" b="1" cap="none" spc="0">
              <a:ln w="0"/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326334" y="3740877"/>
            <a:ext cx="1041586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0"/>
                <a:solidFill>
                  <a:srgbClr val="FF0000"/>
                </a:solidFill>
              </a:rPr>
              <a:t>Id</a:t>
            </a:r>
            <a:r>
              <a:rPr lang="en-US" sz="13800" b="1" cap="none" spc="0" dirty="0" smtClean="0">
                <a:ln w="0"/>
                <a:solidFill>
                  <a:schemeClr val="tx1"/>
                </a:solidFill>
              </a:rPr>
              <a:t> Card Apply </a:t>
            </a:r>
            <a:endParaRPr lang="en-US" sz="13800" b="1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44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4510412" y="3806734"/>
            <a:ext cx="1033648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Pn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College </a:t>
            </a:r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Parsa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11500" dirty="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16200000">
            <a:off x="-1563610" y="3156770"/>
            <a:ext cx="10075194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0" dirty="0" smtClean="0">
                <a:ln w="0"/>
                <a:solidFill>
                  <a:srgbClr val="FF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CLC/CC</a:t>
            </a:r>
            <a:r>
              <a:rPr lang="en-IN" sz="16600" b="1" cap="none" spc="0" dirty="0" smtClean="0">
                <a:ln w="0"/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endParaRPr lang="en-US" sz="16600" b="1" cap="none" spc="0" dirty="0">
              <a:ln w="0"/>
              <a:solidFill>
                <a:schemeClr val="tx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1329282" y="3156770"/>
            <a:ext cx="8839202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3900" b="1" cap="none" spc="0" dirty="0" smtClean="0">
                <a:ln w="0"/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APPLY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94210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6200000">
            <a:off x="-2155702" y="4253411"/>
            <a:ext cx="96536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hi-IN" sz="8800" b="1" dirty="0" smtClean="0">
                <a:latin typeface="Aparajita" panose="02020603050405020304" pitchFamily="18" charset="0"/>
                <a:cs typeface="Aparajita" panose="02020603050405020304" pitchFamily="18" charset="0"/>
              </a:rPr>
              <a:t>प्रोविजनल सर्टिफिकेट</a:t>
            </a:r>
            <a:endParaRPr lang="en-IN" sz="8800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346218" y="4253411"/>
            <a:ext cx="935384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hi-IN" sz="8800" b="1" dirty="0" smtClean="0">
                <a:latin typeface="Aparajita" panose="02020603050405020304" pitchFamily="18" charset="0"/>
                <a:cs typeface="Aparajita" panose="02020603050405020304" pitchFamily="18" charset="0"/>
              </a:rPr>
              <a:t>माइग्रेशन सर्टिफिकेट</a:t>
            </a:r>
            <a:endParaRPr lang="en-IN" sz="8800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2160881" y="4956487"/>
            <a:ext cx="7439857" cy="19543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8800" b="1" dirty="0" smtClean="0">
                <a:latin typeface="Aparajita" panose="02020603050405020304" pitchFamily="18" charset="0"/>
                <a:cs typeface="Aparajita" panose="02020603050405020304" pitchFamily="18" charset="0"/>
              </a:rPr>
              <a:t>डिग्री सर्टिफिकेट</a:t>
            </a:r>
            <a:endParaRPr lang="en-IN" sz="8800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-4510412" y="3806734"/>
            <a:ext cx="1033648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Pn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College </a:t>
            </a:r>
            <a:r>
              <a:rPr lang="en-IN" sz="11500" b="1" dirty="0" err="1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Parsa</a:t>
            </a:r>
            <a:r>
              <a:rPr lang="en-IN" sz="11500" b="1" dirty="0" smtClean="0">
                <a:latin typeface="Bahnschrift Semi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115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478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1746246" y="1949261"/>
            <a:ext cx="1009650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09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आधार</a:t>
            </a:r>
            <a:r>
              <a:rPr lang="hi-IN" sz="209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से </a:t>
            </a:r>
            <a:r>
              <a:rPr lang="hi-IN" sz="163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पैसा निकासी</a:t>
            </a:r>
            <a:endParaRPr lang="en-IN" sz="163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3664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-3226665" y="2623730"/>
            <a:ext cx="9831539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0" b="1" cap="none" spc="0" dirty="0" smtClean="0">
                <a:ln w="0"/>
                <a:solidFill>
                  <a:schemeClr val="tx1"/>
                </a:solidFill>
              </a:rPr>
              <a:t>E</a:t>
            </a:r>
            <a:r>
              <a:rPr lang="en-US" sz="32000" b="1" cap="none" spc="0" dirty="0" smtClean="0">
                <a:ln w="0"/>
                <a:solidFill>
                  <a:srgbClr val="FF0000"/>
                </a:solidFill>
              </a:rPr>
              <a:t>-</a:t>
            </a:r>
            <a:r>
              <a:rPr lang="en-US" sz="32000" b="1" cap="none" spc="0" dirty="0" smtClean="0">
                <a:ln w="0"/>
                <a:solidFill>
                  <a:schemeClr val="tx1"/>
                </a:solidFill>
              </a:rPr>
              <a:t>KYC</a:t>
            </a:r>
            <a:endParaRPr lang="en-US" sz="320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227357" y="3317717"/>
            <a:ext cx="1062769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103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वृद्धा पेंशन</a:t>
            </a:r>
            <a:r>
              <a:rPr lang="en-IN" sz="103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hi-IN" sz="103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विधवा पेंशन</a:t>
            </a:r>
            <a:r>
              <a:rPr lang="en-IN" sz="103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hi-IN" sz="103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विकलांग पेंशन</a:t>
            </a:r>
            <a:endParaRPr lang="en-IN" sz="103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242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2487</TotalTime>
  <Words>62</Words>
  <Application>Microsoft Office PowerPoint</Application>
  <PresentationFormat>A4 Paper (210x297 mm)</PresentationFormat>
  <Paragraphs>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 Unicode MS</vt:lpstr>
      <vt:lpstr>Aparajita</vt:lpstr>
      <vt:lpstr>Arial</vt:lpstr>
      <vt:lpstr>Bahnschrift SemiBold Condensed</vt:lpstr>
      <vt:lpstr>Bahnschrift SemiBold SemiConden</vt:lpstr>
      <vt:lpstr>Bahnschrift SemiCondensed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Ravi</dc:creator>
  <cp:lastModifiedBy>Ravi</cp:lastModifiedBy>
  <cp:revision>21</cp:revision>
  <dcterms:created xsi:type="dcterms:W3CDTF">2025-07-08T15:24:52Z</dcterms:created>
  <dcterms:modified xsi:type="dcterms:W3CDTF">2025-07-12T03:47:12Z</dcterms:modified>
</cp:coreProperties>
</file>